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2" Target="ppt/presentation.xml" Type="http://schemas.openxmlformats.org/officeDocument/2006/relationships/officeDocument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lvl1pPr algn="l" defTabSz="914400" fontAlgn="base" indent="0" marL="0" rtl="0">
      <a:lnSpc>
        <a:spcPct val="100000"/>
      </a:lnSpc>
      <a:spcBef>
        <a:spcPct val="0"/>
      </a:spcBef>
      <a:spcAft>
        <a:spcPct val="0"/>
      </a:spcAft>
      <a:buNone/>
      <a:defRPr b="0" baseline="0" dirty="0" i="0" lang="en-US" smtClean="0" sz="1800" u="none">
        <a:solidFill>
          <a:schemeClr val="tx1"/>
        </a:solidFill>
        <a:latin charset="0" pitchFamily="34" typeface="Calibri"/>
      </a:defRPr>
    </a:lvl1pPr>
    <a:lvl2pPr indent="0" marL="4572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2pPr>
    <a:lvl3pPr indent="0" marL="9144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3pPr>
    <a:lvl4pPr indent="0" marL="13716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4pPr>
    <a:lvl5pPr indent="0" marL="1828800">
      <a:lnSpc>
        <a:spcPct val="100000"/>
      </a:lnSpc>
      <a:spcBef>
        <a:spcPct val="0"/>
      </a:spcBef>
      <a:spcAft>
        <a:spcPct val="0"/>
      </a:spcAft>
      <a:buNone/>
      <a:defRPr b="0" dirty="0" i="0" lang="en-US" smtClean="0" sz="1800" u="none">
        <a:solidFill>
          <a:schemeClr val="tx1"/>
        </a:solidFill>
        <a:latin charset="0" pitchFamily="34" typeface="Calibri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/>
    <p:restoredTop sz="94638"/>
  </p:normalViewPr>
</p:viewPr>
</file>

<file path=ppt/_rels/presentation.xml.rels><?xml version="1.0" encoding="UTF-8" standalone="yes"?><Relationships xmlns="http://schemas.openxmlformats.org/package/2006/relationships"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2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1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>
            <a:spLocks/>
          </p:cNvSpPr>
          <p:nvPr>
            <p:ph sz="quarter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</p:txBody>
      </p:sp>
      <p:sp>
        <p:nvSpPr>
          <p:cNvPr id="7" name="Text Box 7"/>
          <p:cNvSpPr>
            <a:spLocks/>
          </p:cNvSpPr>
          <p:nvPr>
            <p:ph idx="1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pPr algn="r"/>
            <a:r>
              <a:rPr dirty="0" lang="en-US" smtClean="0" sz="1200"/>
              <a:t>*</a:t>
            </a:r>
          </a:p>
        </p:txBody>
      </p:sp>
      <p:sp>
        <p:nvSpPr>
          <p:cNvPr id="8" name="Text Box 8"/>
          <p:cNvSpPr>
            <a:spLocks/>
          </p:cNvSpPr>
          <p:nvPr>
            <p:ph idx="2"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12700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Text Box 9"/>
          <p:cNvSpPr>
            <a:spLocks/>
          </p:cNvSpPr>
          <p:nvPr>
            <p:ph idx="3" sz="quarter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10" name="Text Box 10"/>
          <p:cNvSpPr>
            <a:spLocks/>
          </p:cNvSpPr>
          <p:nvPr>
            <p:ph idx="4" sz="quarter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endParaRPr/>
          </a:p>
        </p:txBody>
      </p:sp>
      <p:sp>
        <p:nvSpPr>
          <p:cNvPr id="11" name="Text Box 11"/>
          <p:cNvSpPr>
            <a:spLocks/>
          </p:cNvSpPr>
          <p:nvPr>
            <p:ph idx="5" sz="quarter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ln>
            <a:noFill/>
          </a:ln>
        </p:spPr>
        <p:txBody>
          <a:bodyPr anchor="b" numCol="1"/>
          <a:lstStyle/>
          <a:p>
            <a:pPr algn="r"/>
            <a:r>
              <a:rPr dirty="0" lang="en-US" smtClean="0" sz="1200"/>
              <a:t>*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 standalone="yes"?><Relationships xmlns="http://schemas.openxmlformats.org/package/2006/relationships"><Relationship Id="rId2" Target="../slides/slide5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_rels/notesSlide2.xml.rels><?xml version="1.0" encoding="UTF-8" standalone="yes"?><Relationships xmlns="http://schemas.openxmlformats.org/package/2006/relationships"><Relationship Id="rId2" Target="../slides/slide6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Box 123"/>
          <p:cNvSpPr>
            <a:spLocks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24" name="Text Box 124"/>
          <p:cNvSpPr>
            <a:spLocks/>
          </p:cNvSpPr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="t" bIns="45720" lIns="91440" numCol="1" rIns="91440" tIns="45720" wrap="square"/>
          <a:lstStyle/>
          <a:p>
            <a:endParaRPr/>
          </a:p>
        </p:txBody>
      </p:sp>
      <p:sp>
        <p:nvSpPr>
          <p:cNvPr id="125" name="Text Box 125"/>
          <p:cNvSpPr txBox="1">
            <a:spLocks/>
          </p:cNvSpPr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="b" numCol="1"/>
          <a:lstStyle/>
          <a:p>
            <a:pPr algn="r" indent="0" marL="0"/>
            <a:r>
              <a:rPr dirty="0" lang="en-US" smtClean="0" sz="1200"/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 Box 126"/>
          <p:cNvSpPr>
            <a:spLocks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127" name="Text Box 127"/>
          <p:cNvSpPr>
            <a:spLocks/>
          </p:cNvSpPr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="t" bIns="45720" lIns="91440" numCol="1" rIns="91440" tIns="45720" wrap="square"/>
          <a:lstStyle/>
          <a:p>
            <a:endParaRPr/>
          </a:p>
        </p:txBody>
      </p:sp>
      <p:sp>
        <p:nvSpPr>
          <p:cNvPr id="128" name="Text Box 128"/>
          <p:cNvSpPr txBox="1">
            <a:spLocks/>
          </p:cNvSpPr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="b" numCol="1"/>
          <a:lstStyle/>
          <a:p>
            <a:pPr algn="r" indent="0" marL="0"/>
            <a:r>
              <a:rPr dirty="0" lang="en-US" smtClean="0" sz="1200"/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algn="ctr" indent="0" marL="0">
              <a:buNone/>
              <a:defRPr/>
            </a:lvl1pPr>
            <a:lvl2pPr algn="ctr" indent="0" marL="457200">
              <a:buNone/>
              <a:defRPr/>
            </a:lvl2pPr>
            <a:lvl3pPr algn="ctr" indent="0" marL="914400">
              <a:buNone/>
              <a:defRPr/>
            </a:lvl3pPr>
            <a:lvl4pPr algn="ctr" indent="0" marL="1371600">
              <a:buNone/>
              <a:defRPr/>
            </a:lvl4pPr>
            <a:lvl5pPr algn="ctr" indent="0" marL="1828800">
              <a:buNone/>
              <a:defRPr/>
            </a:lvl5pPr>
            <a:lvl6pPr algn="ctr" indent="0" marL="2286000">
              <a:buNone/>
              <a:defRPr/>
            </a:lvl6pPr>
            <a:lvl7pPr algn="ctr" indent="0" marL="2743200">
              <a:buNone/>
              <a:defRPr/>
            </a:lvl7pPr>
            <a:lvl8pPr algn="ctr" indent="0" marL="3200400">
              <a:buNone/>
              <a:defRPr/>
            </a:lvl8pPr>
            <a:lvl9pPr algn="ctr" indent="0" marL="3657600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9600221-B624-45B7-9E68-D1D797525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C543D10D-1B83-4EE9-8835-AFAF7628A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8A0F8399-60D2-4F5D-9CEE-64FA3803E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A5BC7F78-48E6-4BBC-B0E1-56BD2A17F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numCol="1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722313" y="2906713"/>
            <a:ext cx="7772400" cy="1500187"/>
          </a:xfrm>
        </p:spPr>
        <p:txBody>
          <a:bodyPr anchor="b" numCol="1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146B05A8-4507-4941-A8ED-92C83DD2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535113"/>
            <a:ext cx="4040188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4645025" y="1535113"/>
            <a:ext cx="4041775" cy="63976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2D52B7B6-6F1B-4A62-B87E-81AD4998D8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>
            <a:lvl1pPr>
              <a:defRPr/>
            </a:lvl1pPr>
          </a:lstStyle>
          <a:p>
            <a:fld id="{08F7B79A-4EA2-44AE-9F7F-F6A143AD2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 numCol="1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4E83BA4B-50FE-4B84-AE64-D7F085A2A31A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FD6B306A-339E-4A68-B601-FE88844A1F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2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Text Box 1"/>
          <p:cNvSpPr>
            <a:spLocks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2" name="Text Box 2"/>
          <p:cNvSpPr>
            <a:spLocks/>
          </p:cNvSpPr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ln>
            <a:noFill/>
          </a:ln>
        </p:spPr>
        <p:txBody>
          <a:bodyPr numCol="1"/>
          <a:lstStyle/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3" name="Text Box 3"/>
          <p:cNvSpPr>
            <a:spLocks/>
          </p:cNvSpPr>
          <p:nvPr>
            <p:ph idx="2" sz="half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pPr/>
            <a:r>
              <a:rPr dirty="0" lang="en-US" smtClean="0" sz="1200">
                <a:solidFill>
                  <a:srgbClr val="898989"/>
                </a:solidFill>
              </a:rPr>
              <a:t>*</a:t>
            </a:r>
          </a:p>
        </p:txBody>
      </p:sp>
      <p:sp>
        <p:nvSpPr>
          <p:cNvPr id="4" name="Text Box 4"/>
          <p:cNvSpPr>
            <a:spLocks/>
          </p:cNvSpPr>
          <p:nvPr>
            <p:ph idx="3" sz="quarter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endParaRPr/>
          </a:p>
        </p:txBody>
      </p:sp>
      <p:sp>
        <p:nvSpPr>
          <p:cNvPr id="5" name="Text Box 5"/>
          <p:cNvSpPr>
            <a:spLocks/>
          </p:cNvSpPr>
          <p:nvPr>
            <p:ph idx="4" sz="quarter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>
            <a:noFill/>
          </a:ln>
        </p:spPr>
        <p:txBody>
          <a:bodyPr anchor="ctr" numCol="1"/>
          <a:lstStyle/>
          <a:p>
            <a:pPr algn="r"/>
            <a:r>
              <a:rPr dirty="0" lang="en-US" smtClean="0" sz="1200">
                <a:solidFill>
                  <a:srgbClr val="898989"/>
                </a:solidFill>
              </a:rPr>
              <a:t>*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ctr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4400" u="none">
          <a:solidFill>
            <a:schemeClr val="tx1"/>
          </a:solidFill>
          <a:latin charset="0" pitchFamily="34" typeface="Calibri"/>
        </a:defRPr>
      </a:lvl1pPr>
    </p:titleStyle>
    <p:bodyStyle>
      <a:lvl1pPr algn="l" defTabSz="914400" fontAlgn="base" indent="-342900" marL="342900" rtl="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•"/>
        <a:defRPr b="0" baseline="0" dirty="0" i="0" lang="en-US" smtClean="0" sz="3200" u="none">
          <a:solidFill>
            <a:schemeClr val="tx1"/>
          </a:solidFill>
          <a:latin charset="0" pitchFamily="34" typeface="Calibri"/>
        </a:defRPr>
      </a:lvl1pPr>
      <a:lvl2pPr indent="-285750" marL="74295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–"/>
        <a:defRPr b="0" dirty="0" i="0" lang="en-US" smtClean="0" sz="2800" u="none">
          <a:solidFill>
            <a:schemeClr val="tx1"/>
          </a:solidFill>
          <a:latin charset="0" pitchFamily="34" typeface="Calibri"/>
        </a:defRPr>
      </a:lvl2pPr>
      <a:lvl3pPr indent="-228600" marL="11430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•"/>
        <a:defRPr b="0" dirty="0" i="0" lang="en-US" smtClean="0" sz="2400" u="none">
          <a:solidFill>
            <a:schemeClr val="tx1"/>
          </a:solidFill>
          <a:latin charset="0" pitchFamily="34" typeface="Calibri"/>
        </a:defRPr>
      </a:lvl3pPr>
      <a:lvl4pPr indent="-228600" marL="16002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–"/>
        <a:defRPr b="0" dirty="0" i="0" lang="en-US" smtClean="0" sz="2000" u="none">
          <a:solidFill>
            <a:schemeClr val="tx1"/>
          </a:solidFill>
          <a:latin charset="0" pitchFamily="34" typeface="Calibri"/>
        </a:defRPr>
      </a:lvl4pPr>
      <a:lvl5pPr indent="-228600" marL="2057400">
        <a:lnSpc>
          <a:spcPct val="100000"/>
        </a:lnSpc>
        <a:spcBef>
          <a:spcPct val="20000"/>
        </a:spcBef>
        <a:spcAft>
          <a:spcPct val="0"/>
        </a:spcAft>
        <a:buFont charset="0" typeface="Arial"/>
        <a:buChar char="»"/>
        <a:defRPr b="0" dirty="0" i="0" lang="en-US" smtClean="0" sz="2000" u="none">
          <a:solidFill>
            <a:schemeClr val="tx1"/>
          </a:solidFill>
          <a:latin charset="0" pitchFamily="34" typeface="Calibri"/>
        </a:defRPr>
      </a:lvl5pPr>
    </p:bodyStyle>
    <p:otherStyle>
      <a:lvl1pPr algn="l" defTabSz="914400" fontAlgn="base" indent="0" marL="0" rtl="0">
        <a:lnSpc>
          <a:spcPct val="100000"/>
        </a:lnSpc>
        <a:spcBef>
          <a:spcPct val="0"/>
        </a:spcBef>
        <a:spcAft>
          <a:spcPct val="0"/>
        </a:spcAft>
        <a:buNone/>
        <a:defRPr b="0" baseline="0" dirty="0" i="0" lang="en-US" smtClean="0" sz="1800" u="none">
          <a:solidFill>
            <a:schemeClr val="tx1"/>
          </a:solidFill>
          <a:latin charset="0" pitchFamily="34" typeface="Calibri"/>
        </a:defRPr>
      </a:lvl1pPr>
      <a:lvl2pPr indent="0" marL="4572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2pPr>
      <a:lvl3pPr indent="0" marL="9144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3pPr>
      <a:lvl4pPr indent="0" marL="13716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4pPr>
      <a:lvl5pPr indent="0" marL="1828800">
        <a:lnSpc>
          <a:spcPct val="100000"/>
        </a:lnSpc>
        <a:spcBef>
          <a:spcPct val="0"/>
        </a:spcBef>
        <a:spcAft>
          <a:spcPct val="0"/>
        </a:spcAft>
        <a:buNone/>
        <a:defRPr b="0" dirty="0" i="0" lang="en-US" smtClean="0" sz="1800" u="none">
          <a:solidFill>
            <a:schemeClr val="tx1"/>
          </a:solidFill>
          <a:latin charset="0" pitchFamily="34" typeface="Calibri"/>
        </a:defRPr>
      </a:lvl5pPr>
    </p:otherStyle>
  </p:txStyles>
</p:sldMaster>
</file>

<file path=ppt/slides/_rels/slide1.xml.rels><?xml version="1.0" encoding="UTF-8" standalone="yes"?><Relationships xmlns="http://schemas.openxmlformats.org/package/2006/relationships"><Relationship Id="rId7" Target="../media/image17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8" Target="../media/image11.png" Type="http://schemas.openxmlformats.org/officeDocument/2006/relationships/image"/><Relationship Id="rId7" Target="../media/image10.png" Type="http://schemas.openxmlformats.org/officeDocument/2006/relationships/image"/><Relationship Id="rId6" Target="../media/image12.png" Type="http://schemas.openxmlformats.org/officeDocument/2006/relationships/image"/><Relationship Id="rId5" Target="../media/image2.png" Type="http://schemas.openxmlformats.org/officeDocument/2006/relationships/image"/><Relationship Id="rId4" Target="../media/image1.png" Type="http://schemas.openxmlformats.org/officeDocument/2006/relationships/image"/><Relationship Id="rId3" Target="../media/image8.png" Type="http://schemas.openxmlformats.org/officeDocument/2006/relationships/image"/><Relationship Id="rId2" Target="../media/image7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8" Target="../media/image11.png" Type="http://schemas.openxmlformats.org/officeDocument/2006/relationships/image"/><Relationship Id="rId7" Target="../media/image10.png" Type="http://schemas.openxmlformats.org/officeDocument/2006/relationships/image"/><Relationship Id="rId6" Target="../media/image9.png" Type="http://schemas.openxmlformats.org/officeDocument/2006/relationships/image"/><Relationship Id="rId5" Target="../media/image2.png" Type="http://schemas.openxmlformats.org/officeDocument/2006/relationships/image"/><Relationship Id="rId4" Target="../media/image1.png" Type="http://schemas.openxmlformats.org/officeDocument/2006/relationships/image"/><Relationship Id="rId3" Target="../media/image8.png" Type="http://schemas.openxmlformats.org/officeDocument/2006/relationships/image"/><Relationship Id="rId2" Target="../media/image7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8" Target="../media/image11.png" Type="http://schemas.openxmlformats.org/officeDocument/2006/relationships/image"/><Relationship Id="rId7" Target="../media/image10.png" Type="http://schemas.openxmlformats.org/officeDocument/2006/relationships/image"/><Relationship Id="rId6" Target="../media/image13.png" Type="http://schemas.openxmlformats.org/officeDocument/2006/relationships/image"/><Relationship Id="rId5" Target="../media/image2.png" Type="http://schemas.openxmlformats.org/officeDocument/2006/relationships/image"/><Relationship Id="rId4" Target="../media/image1.png" Type="http://schemas.openxmlformats.org/officeDocument/2006/relationships/image"/><Relationship Id="rId3" Target="../media/image8.png" Type="http://schemas.openxmlformats.org/officeDocument/2006/relationships/image"/><Relationship Id="rId2" Target="../media/image7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9" Target="../media/image11.png" Type="http://schemas.openxmlformats.org/officeDocument/2006/relationships/image"/><Relationship Id="rId8" Target="../media/image10.png" Type="http://schemas.openxmlformats.org/officeDocument/2006/relationships/image"/><Relationship Id="rId7" Target="../media/image14.png" Type="http://schemas.openxmlformats.org/officeDocument/2006/relationships/image"/><Relationship Id="rId6" Target="../media/image2.png" Type="http://schemas.openxmlformats.org/officeDocument/2006/relationships/image"/><Relationship Id="rId5" Target="../media/image1.png" Type="http://schemas.openxmlformats.org/officeDocument/2006/relationships/image"/><Relationship Id="rId4" Target="../media/image8.png" Type="http://schemas.openxmlformats.org/officeDocument/2006/relationships/image"/><Relationship Id="rId3" Target="../media/image7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0" Target="../media/image11.png" Type="http://schemas.openxmlformats.org/officeDocument/2006/relationships/image"/><Relationship Id="rId9" Target="../media/image10.png" Type="http://schemas.openxmlformats.org/officeDocument/2006/relationships/image"/><Relationship Id="rId8" Target="../media/image15.png" Type="http://schemas.openxmlformats.org/officeDocument/2006/relationships/image"/><Relationship Id="rId7" Target="../media/image7.png" Type="http://schemas.openxmlformats.org/officeDocument/2006/relationships/image"/><Relationship Id="rId6" Target="../media/image8.png" Type="http://schemas.openxmlformats.org/officeDocument/2006/relationships/image"/><Relationship Id="rId5" Target="../media/image7.png" Type="http://schemas.openxmlformats.org/officeDocument/2006/relationships/image"/><Relationship Id="rId4" Target="../media/image2.png" Type="http://schemas.openxmlformats.org/officeDocument/2006/relationships/image"/><Relationship Id="rId3" Target="../media/image1.pn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3" Target="../media/image16.png" Type="http://schemas.openxmlformats.org/officeDocument/2006/relationships/image"/><Relationship Id="rId2" Target="../media/image2.pn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2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13" name="Picture 13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-838200" y="455612"/>
            <a:ext cx="10820400" cy="151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5"/>
          <a:stretch/>
        </p:blipFill>
        <p:spPr>
          <a:xfrm flipH="1" rot="19739578">
            <a:off x="7061200" y="1930400"/>
            <a:ext cx="1192212" cy="299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1"/>
          <p:cNvPicPr>
            <a:picLocks noChangeAspect="1"/>
          </p:cNvPicPr>
          <p:nvPr/>
        </p:nvPicPr>
        <p:blipFill>
          <a:blip r:embed="rId6"/>
          <a:stretch/>
        </p:blipFill>
        <p:spPr>
          <a:xfrm>
            <a:off x="3262312" y="2862262"/>
            <a:ext cx="2619375" cy="3571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7"/>
          <a:stretch/>
        </p:blipFill>
        <p:spPr>
          <a:xfrm>
            <a:off x="287337" y="2514600"/>
            <a:ext cx="2593975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43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44" name="Text Box 44"/>
          <p:cNvSpPr>
            <a:spLocks/>
          </p:cNvSpPr>
          <p:nvPr/>
        </p:nvSpPr>
        <p:spPr>
          <a:xfrm>
            <a:off x="341312" y="2636837"/>
            <a:ext cx="1881187" cy="1881187"/>
          </a:xfrm>
          <a:prstGeom prst="ellipse">
            <a:avLst/>
          </a:prstGeom>
          <a:solidFill>
            <a:srgbClr val="0070C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45" name="Text Box 45"/>
          <p:cNvSpPr>
            <a:spLocks/>
          </p:cNvSpPr>
          <p:nvPr/>
        </p:nvSpPr>
        <p:spPr>
          <a:xfrm>
            <a:off x="3603625" y="2636837"/>
            <a:ext cx="1881187" cy="1881187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46" name="Text Box 46"/>
          <p:cNvSpPr>
            <a:spLocks/>
          </p:cNvSpPr>
          <p:nvPr/>
        </p:nvSpPr>
        <p:spPr>
          <a:xfrm>
            <a:off x="6865937" y="2636837"/>
            <a:ext cx="1879600" cy="1881187"/>
          </a:xfrm>
          <a:prstGeom prst="ellipse">
            <a:avLst/>
          </a:prstGeom>
          <a:solidFill>
            <a:srgbClr val="00B05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47" name="Picture 47"/>
          <p:cNvPicPr>
            <a:picLocks noChangeAspect="1"/>
          </p:cNvPicPr>
          <p:nvPr/>
        </p:nvPicPr>
        <p:blipFill>
          <a:blip r:embed="rId2"/>
          <a:srcRect b="38306" l="31290" r="31290" t="30508"/>
          <a:stretch/>
        </p:blipFill>
        <p:spPr>
          <a:xfrm>
            <a:off x="2386012" y="3049587"/>
            <a:ext cx="1054100" cy="1055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Picture 49"/>
          <p:cNvPicPr>
            <a:picLocks noChangeAspect="1"/>
          </p:cNvPicPr>
          <p:nvPr/>
        </p:nvPicPr>
        <p:blipFill>
          <a:blip r:embed="rId3"/>
          <a:srcRect b="46101" l="31290" r="31290" t="34407"/>
          <a:stretch/>
        </p:blipFill>
        <p:spPr>
          <a:xfrm>
            <a:off x="5646737" y="3248025"/>
            <a:ext cx="1055687" cy="65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Picture 51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3"/>
          <p:cNvPicPr>
            <a:picLocks noChangeAspect="1"/>
          </p:cNvPicPr>
          <p:nvPr/>
        </p:nvPicPr>
        <p:blipFill>
          <a:blip r:embed="rId5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55"/>
          <p:cNvPicPr>
            <a:picLocks noChangeAspect="1"/>
          </p:cNvPicPr>
          <p:nvPr/>
        </p:nvPicPr>
        <p:blipFill>
          <a:blip r:embed="rId6"/>
          <a:stretch/>
        </p:blipFill>
        <p:spPr>
          <a:xfrm>
            <a:off x="431800" y="3084512"/>
            <a:ext cx="8280400" cy="1096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Picture 57"/>
          <p:cNvPicPr>
            <a:picLocks noChangeAspect="1"/>
          </p:cNvPicPr>
          <p:nvPr/>
        </p:nvPicPr>
        <p:blipFill>
          <a:blip r:embed="rId7"/>
          <a:stretch/>
        </p:blipFill>
        <p:spPr>
          <a:xfrm>
            <a:off x="6519862" y="2276475"/>
            <a:ext cx="2571750" cy="3078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Picture 59"/>
          <p:cNvPicPr>
            <a:picLocks noChangeAspect="1"/>
          </p:cNvPicPr>
          <p:nvPr/>
        </p:nvPicPr>
        <p:blipFill>
          <a:blip r:embed="rId8"/>
          <a:stretch/>
        </p:blipFill>
        <p:spPr>
          <a:xfrm>
            <a:off x="935037" y="312737"/>
            <a:ext cx="72739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5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26" name="Text Box 26"/>
          <p:cNvSpPr>
            <a:spLocks/>
          </p:cNvSpPr>
          <p:nvPr/>
        </p:nvSpPr>
        <p:spPr>
          <a:xfrm>
            <a:off x="6865937" y="2636837"/>
            <a:ext cx="1879600" cy="1881187"/>
          </a:xfrm>
          <a:prstGeom prst="ellipse">
            <a:avLst/>
          </a:prstGeom>
          <a:solidFill>
            <a:srgbClr val="F7964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27" name="Text Box 27"/>
          <p:cNvSpPr>
            <a:spLocks/>
          </p:cNvSpPr>
          <p:nvPr/>
        </p:nvSpPr>
        <p:spPr>
          <a:xfrm>
            <a:off x="341312" y="2636837"/>
            <a:ext cx="1881187" cy="1881187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28" name="Text Box 28"/>
          <p:cNvSpPr>
            <a:spLocks/>
          </p:cNvSpPr>
          <p:nvPr/>
        </p:nvSpPr>
        <p:spPr>
          <a:xfrm>
            <a:off x="3603625" y="2636837"/>
            <a:ext cx="1881187" cy="1881187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29" name="Picture 29"/>
          <p:cNvPicPr>
            <a:picLocks noChangeAspect="1"/>
          </p:cNvPicPr>
          <p:nvPr/>
        </p:nvPicPr>
        <p:blipFill>
          <a:blip r:embed="rId2"/>
          <a:srcRect b="38306" l="31290" r="31290" t="30508"/>
          <a:stretch/>
        </p:blipFill>
        <p:spPr>
          <a:xfrm>
            <a:off x="2386012" y="3049587"/>
            <a:ext cx="1054100" cy="1055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3"/>
          <a:srcRect b="46101" l="31290" r="31290" t="34407"/>
          <a:stretch/>
        </p:blipFill>
        <p:spPr>
          <a:xfrm>
            <a:off x="5646737" y="3248025"/>
            <a:ext cx="1055687" cy="65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5"/>
          <p:cNvPicPr>
            <a:picLocks noChangeAspect="1"/>
          </p:cNvPicPr>
          <p:nvPr/>
        </p:nvPicPr>
        <p:blipFill>
          <a:blip r:embed="rId5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7"/>
          <p:cNvPicPr>
            <a:picLocks noChangeAspect="1"/>
          </p:cNvPicPr>
          <p:nvPr/>
        </p:nvPicPr>
        <p:blipFill>
          <a:blip r:embed="rId6"/>
          <a:stretch/>
        </p:blipFill>
        <p:spPr>
          <a:xfrm>
            <a:off x="358775" y="3103562"/>
            <a:ext cx="8426450" cy="1096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9"/>
          <p:cNvPicPr>
            <a:picLocks noChangeAspect="1"/>
          </p:cNvPicPr>
          <p:nvPr/>
        </p:nvPicPr>
        <p:blipFill>
          <a:blip r:embed="rId7"/>
          <a:stretch/>
        </p:blipFill>
        <p:spPr>
          <a:xfrm>
            <a:off x="6519862" y="2276475"/>
            <a:ext cx="2571750" cy="3078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1"/>
          <p:cNvPicPr>
            <a:picLocks noChangeAspect="1"/>
          </p:cNvPicPr>
          <p:nvPr/>
        </p:nvPicPr>
        <p:blipFill>
          <a:blip r:embed="rId8"/>
          <a:stretch/>
        </p:blipFill>
        <p:spPr>
          <a:xfrm>
            <a:off x="935037" y="311150"/>
            <a:ext cx="7273925" cy="1017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61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62" name="Text Box 62"/>
          <p:cNvSpPr>
            <a:spLocks/>
          </p:cNvSpPr>
          <p:nvPr/>
        </p:nvSpPr>
        <p:spPr>
          <a:xfrm>
            <a:off x="341312" y="2636837"/>
            <a:ext cx="1881187" cy="1881187"/>
          </a:xfrm>
          <a:prstGeom prst="ellipse">
            <a:avLst/>
          </a:prstGeom>
          <a:solidFill>
            <a:srgbClr val="0070C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63" name="Text Box 63"/>
          <p:cNvSpPr>
            <a:spLocks/>
          </p:cNvSpPr>
          <p:nvPr/>
        </p:nvSpPr>
        <p:spPr>
          <a:xfrm>
            <a:off x="3603625" y="2636837"/>
            <a:ext cx="1881187" cy="1881187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64" name="Text Box 64"/>
          <p:cNvSpPr>
            <a:spLocks/>
          </p:cNvSpPr>
          <p:nvPr/>
        </p:nvSpPr>
        <p:spPr>
          <a:xfrm>
            <a:off x="6865937" y="2636837"/>
            <a:ext cx="1879600" cy="1881187"/>
          </a:xfrm>
          <a:prstGeom prst="ellipse">
            <a:avLst/>
          </a:prstGeom>
          <a:solidFill>
            <a:srgbClr val="7030A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65" name="Picture 65"/>
          <p:cNvPicPr>
            <a:picLocks noChangeAspect="1"/>
          </p:cNvPicPr>
          <p:nvPr/>
        </p:nvPicPr>
        <p:blipFill>
          <a:blip r:embed="rId2"/>
          <a:srcRect b="38306" l="31290" r="31290" t="30508"/>
          <a:stretch/>
        </p:blipFill>
        <p:spPr>
          <a:xfrm>
            <a:off x="2386012" y="3049587"/>
            <a:ext cx="1054100" cy="1055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Picture 67"/>
          <p:cNvPicPr>
            <a:picLocks noChangeAspect="1"/>
          </p:cNvPicPr>
          <p:nvPr/>
        </p:nvPicPr>
        <p:blipFill>
          <a:blip r:embed="rId3"/>
          <a:srcRect b="46101" l="31290" r="31290" t="34407"/>
          <a:stretch/>
        </p:blipFill>
        <p:spPr>
          <a:xfrm>
            <a:off x="5646737" y="3248025"/>
            <a:ext cx="1055687" cy="65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Picture 69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Picture 71"/>
          <p:cNvPicPr>
            <a:picLocks noChangeAspect="1"/>
          </p:cNvPicPr>
          <p:nvPr/>
        </p:nvPicPr>
        <p:blipFill>
          <a:blip r:embed="rId5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Picture 73"/>
          <p:cNvPicPr>
            <a:picLocks noChangeAspect="1"/>
          </p:cNvPicPr>
          <p:nvPr/>
        </p:nvPicPr>
        <p:blipFill>
          <a:blip r:embed="rId6"/>
          <a:stretch/>
        </p:blipFill>
        <p:spPr>
          <a:xfrm>
            <a:off x="409575" y="3084512"/>
            <a:ext cx="8370887" cy="109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Picture 75"/>
          <p:cNvPicPr>
            <a:picLocks noChangeAspect="1"/>
          </p:cNvPicPr>
          <p:nvPr/>
        </p:nvPicPr>
        <p:blipFill>
          <a:blip r:embed="rId7"/>
          <a:stretch/>
        </p:blipFill>
        <p:spPr>
          <a:xfrm>
            <a:off x="6518275" y="2276475"/>
            <a:ext cx="2573337" cy="3078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Picture 77"/>
          <p:cNvPicPr>
            <a:picLocks noChangeAspect="1"/>
          </p:cNvPicPr>
          <p:nvPr/>
        </p:nvPicPr>
        <p:blipFill>
          <a:blip r:embed="rId8"/>
          <a:stretch/>
        </p:blipFill>
        <p:spPr>
          <a:xfrm>
            <a:off x="971550" y="260350"/>
            <a:ext cx="7272337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 Box 79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80" name="Text Box 80"/>
          <p:cNvSpPr>
            <a:spLocks/>
          </p:cNvSpPr>
          <p:nvPr/>
        </p:nvSpPr>
        <p:spPr>
          <a:xfrm>
            <a:off x="341312" y="2636837"/>
            <a:ext cx="1881187" cy="1881187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81" name="Text Box 81"/>
          <p:cNvSpPr>
            <a:spLocks/>
          </p:cNvSpPr>
          <p:nvPr/>
        </p:nvSpPr>
        <p:spPr>
          <a:xfrm>
            <a:off x="3603625" y="2636837"/>
            <a:ext cx="1881187" cy="188118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82" name="Text Box 82"/>
          <p:cNvSpPr>
            <a:spLocks/>
          </p:cNvSpPr>
          <p:nvPr/>
        </p:nvSpPr>
        <p:spPr>
          <a:xfrm>
            <a:off x="6865937" y="2636837"/>
            <a:ext cx="1879600" cy="1881187"/>
          </a:xfrm>
          <a:prstGeom prst="ellipse">
            <a:avLst/>
          </a:prstGeom>
          <a:solidFill>
            <a:srgbClr val="FF00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83" name="Picture 83"/>
          <p:cNvPicPr>
            <a:picLocks noChangeAspect="1"/>
          </p:cNvPicPr>
          <p:nvPr/>
        </p:nvPicPr>
        <p:blipFill>
          <a:blip r:embed="rId3"/>
          <a:srcRect b="38306" l="31290" r="31290" t="30508"/>
          <a:stretch/>
        </p:blipFill>
        <p:spPr>
          <a:xfrm>
            <a:off x="2386012" y="3049587"/>
            <a:ext cx="1054100" cy="1055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85"/>
          <p:cNvPicPr>
            <a:picLocks noChangeAspect="1"/>
          </p:cNvPicPr>
          <p:nvPr/>
        </p:nvPicPr>
        <p:blipFill>
          <a:blip r:embed="rId4"/>
          <a:srcRect b="46101" l="31290" r="31290" t="34407"/>
          <a:stretch/>
        </p:blipFill>
        <p:spPr>
          <a:xfrm>
            <a:off x="5646737" y="3248025"/>
            <a:ext cx="1055687" cy="658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Picture 87"/>
          <p:cNvPicPr>
            <a:picLocks noChangeAspect="1"/>
          </p:cNvPicPr>
          <p:nvPr/>
        </p:nvPicPr>
        <p:blipFill>
          <a:blip r:embed="rId5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Picture 89"/>
          <p:cNvPicPr>
            <a:picLocks noChangeAspect="1"/>
          </p:cNvPicPr>
          <p:nvPr/>
        </p:nvPicPr>
        <p:blipFill>
          <a:blip r:embed="rId6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Picture 91"/>
          <p:cNvPicPr>
            <a:picLocks noChangeAspect="1"/>
          </p:cNvPicPr>
          <p:nvPr/>
        </p:nvPicPr>
        <p:blipFill>
          <a:blip r:embed="rId7"/>
          <a:stretch/>
        </p:blipFill>
        <p:spPr>
          <a:xfrm>
            <a:off x="457200" y="3055937"/>
            <a:ext cx="8229600" cy="1096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Picture 93"/>
          <p:cNvPicPr>
            <a:picLocks noChangeAspect="1"/>
          </p:cNvPicPr>
          <p:nvPr/>
        </p:nvPicPr>
        <p:blipFill>
          <a:blip r:embed="rId8"/>
          <a:stretch/>
        </p:blipFill>
        <p:spPr>
          <a:xfrm>
            <a:off x="6519862" y="2276475"/>
            <a:ext cx="2571750" cy="3078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Picture 95"/>
          <p:cNvPicPr>
            <a:picLocks noChangeAspect="1"/>
          </p:cNvPicPr>
          <p:nvPr/>
        </p:nvPicPr>
        <p:blipFill>
          <a:blip r:embed="rId9"/>
          <a:stretch/>
        </p:blipFill>
        <p:spPr>
          <a:xfrm>
            <a:off x="935037" y="322262"/>
            <a:ext cx="72739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Box 97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98" name="Picture 98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7404100" y="5805487"/>
            <a:ext cx="803275" cy="652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Picture 100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Text Box 102"/>
          <p:cNvSpPr>
            <a:spLocks/>
          </p:cNvSpPr>
          <p:nvPr/>
        </p:nvSpPr>
        <p:spPr>
          <a:xfrm>
            <a:off x="247650" y="2592387"/>
            <a:ext cx="1319212" cy="131921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103" name="Text Box 103"/>
          <p:cNvSpPr>
            <a:spLocks/>
          </p:cNvSpPr>
          <p:nvPr/>
        </p:nvSpPr>
        <p:spPr>
          <a:xfrm>
            <a:off x="2698750" y="2592387"/>
            <a:ext cx="1319212" cy="1319212"/>
          </a:xfrm>
          <a:prstGeom prst="ellipse">
            <a:avLst/>
          </a:prstGeom>
          <a:solidFill>
            <a:srgbClr val="0070C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sp>
        <p:nvSpPr>
          <p:cNvPr id="104" name="Text Box 104"/>
          <p:cNvSpPr>
            <a:spLocks/>
          </p:cNvSpPr>
          <p:nvPr/>
        </p:nvSpPr>
        <p:spPr>
          <a:xfrm>
            <a:off x="5149850" y="2592387"/>
            <a:ext cx="1317625" cy="1319212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105" name="Picture 105"/>
          <p:cNvPicPr>
            <a:picLocks noChangeAspect="1"/>
          </p:cNvPicPr>
          <p:nvPr/>
        </p:nvPicPr>
        <p:blipFill>
          <a:blip r:embed="rId5"/>
          <a:srcRect b="38306" l="31290" r="31290" t="30508"/>
          <a:stretch/>
        </p:blipFill>
        <p:spPr>
          <a:xfrm>
            <a:off x="1625600" y="2743200"/>
            <a:ext cx="1014412" cy="101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Picture 107"/>
          <p:cNvPicPr>
            <a:picLocks noChangeAspect="1"/>
          </p:cNvPicPr>
          <p:nvPr/>
        </p:nvPicPr>
        <p:blipFill>
          <a:blip r:embed="rId6"/>
          <a:srcRect b="46101" l="31290" r="31290" t="34407"/>
          <a:stretch/>
        </p:blipFill>
        <p:spPr>
          <a:xfrm>
            <a:off x="6524625" y="2933700"/>
            <a:ext cx="1017587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Picture 109"/>
          <p:cNvPicPr>
            <a:picLocks noChangeAspect="1"/>
          </p:cNvPicPr>
          <p:nvPr/>
        </p:nvPicPr>
        <p:blipFill>
          <a:blip r:embed="rId7"/>
          <a:srcRect b="38306" l="31290" r="31290" t="30508"/>
          <a:stretch/>
        </p:blipFill>
        <p:spPr>
          <a:xfrm>
            <a:off x="4075112" y="2743200"/>
            <a:ext cx="1016000" cy="101758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Text Box 111"/>
          <p:cNvSpPr>
            <a:spLocks/>
          </p:cNvSpPr>
          <p:nvPr/>
        </p:nvSpPr>
        <p:spPr>
          <a:xfrm>
            <a:off x="7600950" y="2592387"/>
            <a:ext cx="1317625" cy="1319212"/>
          </a:xfrm>
          <a:prstGeom prst="ellipse">
            <a:avLst/>
          </a:prstGeom>
          <a:solidFill>
            <a:srgbClr val="996633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112" name="Picture 112"/>
          <p:cNvPicPr>
            <a:picLocks noChangeAspect="1"/>
          </p:cNvPicPr>
          <p:nvPr/>
        </p:nvPicPr>
        <p:blipFill>
          <a:blip r:embed="rId8"/>
          <a:stretch/>
        </p:blipFill>
        <p:spPr>
          <a:xfrm>
            <a:off x="227012" y="2874962"/>
            <a:ext cx="8809037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Picture 114"/>
          <p:cNvPicPr>
            <a:picLocks noChangeAspect="1"/>
          </p:cNvPicPr>
          <p:nvPr/>
        </p:nvPicPr>
        <p:blipFill>
          <a:blip r:embed="rId9"/>
          <a:stretch/>
        </p:blipFill>
        <p:spPr>
          <a:xfrm>
            <a:off x="7370762" y="2332037"/>
            <a:ext cx="1773237" cy="2122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Picture 116"/>
          <p:cNvPicPr>
            <a:picLocks noChangeAspect="1"/>
          </p:cNvPicPr>
          <p:nvPr/>
        </p:nvPicPr>
        <p:blipFill>
          <a:blip r:embed="rId10"/>
          <a:stretch/>
        </p:blipFill>
        <p:spPr>
          <a:xfrm>
            <a:off x="935037" y="322262"/>
            <a:ext cx="72739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Box 118"/>
          <p:cNvSpPr>
            <a:spLocks/>
          </p:cNvSpPr>
          <p:nvPr/>
        </p:nvSpPr>
        <p:spPr>
          <a:xfrm>
            <a:off x="179387" y="188912"/>
            <a:ext cx="8785225" cy="6480175"/>
          </a:xfrm>
          <a:prstGeom prst="roundRect">
            <a:avLst>
              <a:gd fmla="val 16667" name="adj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 numCol="1"/>
          <a:lstStyle/>
          <a:p>
            <a:endParaRPr/>
          </a:p>
        </p:txBody>
      </p:sp>
      <p:pic>
        <p:nvPicPr>
          <p:cNvPr id="119" name="Picture 119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908050" y="6110287"/>
            <a:ext cx="1071562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Picture 121"/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935037" y="2565400"/>
            <a:ext cx="7273925" cy="1017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F81BD"/>
      </a:accent4>
      <a:accent5>
        <a:srgbClr val="C0504D"/>
      </a:accent5>
      <a:accent6>
        <a:srgbClr val="FFFFFF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accent1="accent1" accent2="accent2" accent3="accent3" accent4="accent4" accent5="accent5" accent6="accent6" bg1="lt1" bg2="lt2" folHlink="folHlink" hlink="hlink" tx1="dk1" tx2="dk2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accent1="accent1" accent2="accent2" accent3="accent3" accent4="accent4" accent5="accent5" accent6="accent6" bg1="dk2" bg2="dk1" folHlink="folHlink" hlink="hlink" tx1="lt1" tx2="lt2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accent1="accent1" accent2="accent2" accent3="accent3" accent4="accent4" accent5="accent5" accent6="accent6" bg1="dk2" bg2="dk1" folHlink="folHlink" hlink="hlink" tx1="lt1" tx2="lt2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Words>2</Words>
  <Paragraphs>2</Paragraphs>
  <Slides>7</Slides>
  <Notes>2</Notes>
  <TotalTime>0</TotalTime>
  <HiddenSlides>0</HiddenSlides>
  <ScaleCrop>false</ScaleCrop>
  <HyperlinksChanged>false</HyperlinksChanged>
  <Application>Microsoft Office PowerPoint</Application>
  <PresentationFormat/>
</Properties>
</file>