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0" roundtripDataSignature="AMtx7mgrdd2oXfF1FfKs5lgjjZrmm0iQ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4.bp.blogspot.com/_-7ExiTj90mM/TTGnqLhEhoI/AAAAAAAAEA0/34ovk8yuRXE/s400/allyson-ricketts-world-caribbean-old-pirate-map.jp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23750">
            <a:off x="813331" y="744883"/>
            <a:ext cx="7527034" cy="6177563"/>
          </a:xfrm>
          <a:prstGeom prst="ellipse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827584" y="476672"/>
            <a:ext cx="44079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Your journey across Treasure Island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:\Users\Owner\AppData\Local\Microsoft\Windows\Temporary Internet Files\Content.IE5\GZN760LO\MC900441717[1].png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0232" y="486916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/>
              <a:t>You’re nearly there...where is the treasure?</a:t>
            </a:r>
            <a:endParaRPr sz="3959"/>
          </a:p>
        </p:txBody>
      </p:sp>
      <p:pic>
        <p:nvPicPr>
          <p:cNvPr descr="desert_island_3d_wallpaper-wide.jpg" id="151" name="Google Shape;151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84784"/>
            <a:ext cx="9144000" cy="5602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Approaching the Island</a:t>
            </a:r>
            <a:endParaRPr/>
          </a:p>
        </p:txBody>
      </p:sp>
      <p:pic>
        <p:nvPicPr>
          <p:cNvPr descr="Desert-Island-1-TS.jpg" id="92" name="Google Shape;9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35215"/>
            <a:ext cx="9144000" cy="542278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 rot="410132">
            <a:off x="3599883" y="1798838"/>
            <a:ext cx="533248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What do you see?</a:t>
            </a:r>
            <a:endParaRPr b="1" sz="5400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395536" y="5934670"/>
            <a:ext cx="51827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How do you feel?</a:t>
            </a:r>
            <a:endParaRPr b="1" sz="5400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Landing on the beach</a:t>
            </a:r>
            <a:endParaRPr/>
          </a:p>
        </p:txBody>
      </p:sp>
      <p:pic>
        <p:nvPicPr>
          <p:cNvPr descr="desert_island3.jpg" id="100" name="Google Shape;100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84784"/>
            <a:ext cx="9144000" cy="631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3203848" y="1628800"/>
            <a:ext cx="56691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What do you hear?</a:t>
            </a:r>
            <a:endParaRPr b="1" sz="5400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5796136" y="6211669"/>
            <a:ext cx="30396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Pick up a shell!</a:t>
            </a:r>
            <a:endParaRPr b="1" sz="3600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The dark cave</a:t>
            </a:r>
            <a:endParaRPr/>
          </a:p>
        </p:txBody>
      </p:sp>
      <p:pic>
        <p:nvPicPr>
          <p:cNvPr descr="3800602049_b3ca89677e_z.jpg" id="108" name="Google Shape;108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6752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Inside the cave</a:t>
            </a:r>
            <a:endParaRPr/>
          </a:p>
        </p:txBody>
      </p:sp>
      <p:pic>
        <p:nvPicPr>
          <p:cNvPr descr="Nature_Other_Laba_Tube_Cave_wallpaper.jpg" id="114" name="Google Shape;11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6876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/>
          <p:nvPr/>
        </p:nvSpPr>
        <p:spPr>
          <a:xfrm>
            <a:off x="5615608" y="1412776"/>
            <a:ext cx="352839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Use your lantern…what do you see?</a:t>
            </a:r>
            <a:endParaRPr b="1" sz="2800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/>
              <a:t>Through the forest, see the colourful parrots</a:t>
            </a:r>
            <a:endParaRPr sz="3959"/>
          </a:p>
        </p:txBody>
      </p:sp>
      <p:pic>
        <p:nvPicPr>
          <p:cNvPr descr="fb24c998_parrot15B35D.jpg" id="121" name="Google Shape;121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776"/>
            <a:ext cx="9144000" cy="602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/>
          <p:nvPr/>
        </p:nvSpPr>
        <p:spPr>
          <a:xfrm>
            <a:off x="539552" y="5934670"/>
            <a:ext cx="59528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Can you hear them?</a:t>
            </a:r>
            <a:endParaRPr b="1" sz="5400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Avoid kidnap at the pirate’s hut</a:t>
            </a:r>
            <a:endParaRPr/>
          </a:p>
        </p:txBody>
      </p:sp>
      <p:pic>
        <p:nvPicPr>
          <p:cNvPr descr="island_shack_1920.jpg" id="128" name="Google Shape;128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/>
          <p:nvPr/>
        </p:nvSpPr>
        <p:spPr>
          <a:xfrm>
            <a:off x="0" y="5661248"/>
            <a:ext cx="51827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How do you feel?</a:t>
            </a:r>
            <a:endParaRPr b="1" sz="5400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/>
              <a:t>Pass carefully through the ancient ruined temple</a:t>
            </a:r>
            <a:endParaRPr sz="3959"/>
          </a:p>
        </p:txBody>
      </p:sp>
      <p:sp>
        <p:nvSpPr>
          <p:cNvPr id="135" name="Google Shape;135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farm3.static.flickr.com/2069/1642193427_e402ddf7b2.jpg" id="136" name="Google Shape;1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84783"/>
            <a:ext cx="9144000" cy="5835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/>
          <p:nvPr/>
        </p:nvSpPr>
        <p:spPr>
          <a:xfrm>
            <a:off x="827584" y="5733256"/>
            <a:ext cx="62377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How are you feeling?</a:t>
            </a:r>
            <a:endParaRPr b="1" sz="5400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Cross the swamp</a:t>
            </a:r>
            <a:endParaRPr/>
          </a:p>
        </p:txBody>
      </p:sp>
      <p:pic>
        <p:nvPicPr>
          <p:cNvPr descr="P4120902.JPG" id="143" name="Google Shape;14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84784"/>
            <a:ext cx="9144000" cy="564324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251520" y="5934670"/>
            <a:ext cx="861986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Use the rope to swin</a:t>
            </a:r>
            <a:r>
              <a:rPr b="1" lang="en-GB" sz="5400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g across!</a:t>
            </a:r>
            <a:endParaRPr b="1" sz="5400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3001228" y="1988840"/>
            <a:ext cx="61427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What can yo</a:t>
            </a:r>
            <a:r>
              <a:rPr b="1" lang="en-GB" sz="5400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u smell?</a:t>
            </a:r>
            <a:endParaRPr b="1" sz="5400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2013-05-02T19:47:27Z</dcterms:created>
  <dc:creator>Owner</dc:creator>
</cp:coreProperties>
</file>